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B0DFE-0B87-3048-08CD-46849C285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6" t="46526" r="43750" b="12640"/>
          <a:stretch/>
        </p:blipFill>
        <p:spPr>
          <a:xfrm>
            <a:off x="2109430" y="1796485"/>
            <a:ext cx="12235219" cy="7447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22227-DDFB-7274-F064-A3CC5D53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34027" r="44427" b="13400"/>
          <a:stretch/>
        </p:blipFill>
        <p:spPr>
          <a:xfrm>
            <a:off x="3633786" y="1044449"/>
            <a:ext cx="10539413" cy="825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7CAF4-E61D-C04B-0548-2FC6B4D4956B}"/>
              </a:ext>
            </a:extLst>
          </p:cNvPr>
          <p:cNvSpPr txBox="1"/>
          <p:nvPr/>
        </p:nvSpPr>
        <p:spPr>
          <a:xfrm>
            <a:off x="2871787" y="1434792"/>
            <a:ext cx="1308100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Sudha Moorthy  was born on 19  August 1950. </a:t>
            </a:r>
          </a:p>
          <a:p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She is a social worker and writer in </a:t>
            </a:r>
            <a:r>
              <a:rPr lang="en-IN" sz="4400" dirty="0" err="1"/>
              <a:t>kannada</a:t>
            </a:r>
            <a:r>
              <a:rPr lang="en-IN" sz="4400" dirty="0"/>
              <a:t> and English language.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 Her works mainly focus on the sectors of health care , education , etc..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The book “ How I taught My Grandmother To Read “ has been translated in 15 languages.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A361E-C057-F4E3-A12A-B9872DAB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1" t="33750" r="44714" b="12222"/>
          <a:stretch/>
        </p:blipFill>
        <p:spPr>
          <a:xfrm>
            <a:off x="3205162" y="586316"/>
            <a:ext cx="11272838" cy="867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EDEA6-C9AD-11B0-CBA5-B9BAC497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68" t="34552" r="43951" b="12222"/>
          <a:stretch/>
        </p:blipFill>
        <p:spPr>
          <a:xfrm>
            <a:off x="3171825" y="847737"/>
            <a:ext cx="10243062" cy="8181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05118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4E888-EEF7-567D-D27C-EEA3A4372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34722" r="43958" b="12502"/>
          <a:stretch/>
        </p:blipFill>
        <p:spPr>
          <a:xfrm>
            <a:off x="4043363" y="914399"/>
            <a:ext cx="9858375" cy="763987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49910-4B42-F1D1-2138-46EBF12B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804" t="22778" r="44219" b="22778"/>
          <a:stretch/>
        </p:blipFill>
        <p:spPr>
          <a:xfrm>
            <a:off x="3114673" y="516304"/>
            <a:ext cx="11487152" cy="847988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905125" y="1143001"/>
            <a:ext cx="12792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</a:t>
            </a:r>
          </a:p>
        </p:txBody>
      </p:sp>
      <p:pic>
        <p:nvPicPr>
          <p:cNvPr id="1026" name="Picture 2" descr="Who were the Brahmadattas of Kāśi? - Indic Today">
            <a:extLst>
              <a:ext uri="{FF2B5EF4-FFF2-40B4-BE49-F238E27FC236}">
                <a16:creationId xmlns:a16="http://schemas.microsoft.com/office/drawing/2014/main" id="{BC16FE2D-D690-6089-B087-9761EB7A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124641"/>
            <a:ext cx="5246351" cy="3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si tour - Reviews, Photos - Varanasi Destinasia - Tripadvisor">
            <a:extLst>
              <a:ext uri="{FF2B5EF4-FFF2-40B4-BE49-F238E27FC236}">
                <a16:creationId xmlns:a16="http://schemas.microsoft.com/office/drawing/2014/main" id="{AD1882E8-A62B-13D9-3CC9-6DB1A3F4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4" y="368448"/>
            <a:ext cx="4233864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 an unmarried (25-year-old girl) and married couple can go to Kasi  temple or only aged people can go their for darshan? If so, what are the  rules to visit the temple? -">
            <a:extLst>
              <a:ext uri="{FF2B5EF4-FFF2-40B4-BE49-F238E27FC236}">
                <a16:creationId xmlns:a16="http://schemas.microsoft.com/office/drawing/2014/main" id="{5085C4AE-DDD3-8E56-ACA8-3049E484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5009198"/>
            <a:ext cx="5246350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🙏Kasi Viswanathar Temple Puja - Grants Success in All Endeavours🙏 |  Indian goddess kali, Tamil nadu, Varanasi">
            <a:extLst>
              <a:ext uri="{FF2B5EF4-FFF2-40B4-BE49-F238E27FC236}">
                <a16:creationId xmlns:a16="http://schemas.microsoft.com/office/drawing/2014/main" id="{B564C15C-F393-207B-65CF-0EE8B30B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75" y="2990853"/>
            <a:ext cx="4021051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si Gaya – Mantra Yatra">
            <a:extLst>
              <a:ext uri="{FF2B5EF4-FFF2-40B4-BE49-F238E27FC236}">
                <a16:creationId xmlns:a16="http://schemas.microsoft.com/office/drawing/2014/main" id="{D1985187-91DC-3B1C-CA66-150FC773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3" y="4868975"/>
            <a:ext cx="5519738" cy="41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Thank you 1080P, 2K, 4K, 5K HD wallpapers free download | Wallpaper Flare">
            <a:extLst>
              <a:ext uri="{FF2B5EF4-FFF2-40B4-BE49-F238E27FC236}">
                <a16:creationId xmlns:a16="http://schemas.microsoft.com/office/drawing/2014/main" id="{2F905547-6914-E5FD-5CC8-E7EFBF49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2009775"/>
            <a:ext cx="116490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83</Words>
  <Application>Microsoft Office PowerPoint</Application>
  <PresentationFormat>Custom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8</cp:revision>
  <dcterms:created xsi:type="dcterms:W3CDTF">2006-08-16T00:00:00Z</dcterms:created>
  <dcterms:modified xsi:type="dcterms:W3CDTF">2024-06-23T16:41:48Z</dcterms:modified>
</cp:coreProperties>
</file>